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58" r:id="rId10"/>
    <p:sldId id="265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rt Szikora" userId="14ff470133d81be0" providerId="LiveId" clId="{BD5A3022-7AF6-4EA7-9C54-223B1064EF21}"/>
    <pc:docChg chg="custSel modSld">
      <pc:chgData name="Norbert Szikora" userId="14ff470133d81be0" providerId="LiveId" clId="{BD5A3022-7AF6-4EA7-9C54-223B1064EF21}" dt="2022-05-12T15:41:33.775" v="5" actId="27636"/>
      <pc:docMkLst>
        <pc:docMk/>
      </pc:docMkLst>
      <pc:sldChg chg="modSp mod">
        <pc:chgData name="Norbert Szikora" userId="14ff470133d81be0" providerId="LiveId" clId="{BD5A3022-7AF6-4EA7-9C54-223B1064EF21}" dt="2022-05-12T15:41:33.775" v="5" actId="27636"/>
        <pc:sldMkLst>
          <pc:docMk/>
          <pc:sldMk cId="3561411340" sldId="256"/>
        </pc:sldMkLst>
        <pc:spChg chg="mod">
          <ac:chgData name="Norbert Szikora" userId="14ff470133d81be0" providerId="LiveId" clId="{BD5A3022-7AF6-4EA7-9C54-223B1064EF21}" dt="2022-05-12T15:41:33.775" v="5" actId="27636"/>
          <ac:spMkLst>
            <pc:docMk/>
            <pc:sldMk cId="3561411340" sldId="256"/>
            <ac:spMk id="3" creationId="{97EF081F-AAB4-4450-AE1E-79AFD0AB2B5E}"/>
          </ac:spMkLst>
        </pc:spChg>
      </pc:sldChg>
    </pc:docChg>
  </pc:docChgLst>
  <pc:docChgLst>
    <pc:chgData name="Norbert Szikora" userId="14ff470133d81be0" providerId="LiveId" clId="{3DA4E3C0-80AD-4F3D-83A3-9ACC4C8AC923}"/>
    <pc:docChg chg="custSel modSld">
      <pc:chgData name="Norbert Szikora" userId="14ff470133d81be0" providerId="LiveId" clId="{3DA4E3C0-80AD-4F3D-83A3-9ACC4C8AC923}" dt="2022-04-15T12:54:39.170" v="1704" actId="20577"/>
      <pc:docMkLst>
        <pc:docMk/>
      </pc:docMkLst>
      <pc:sldChg chg="modSp mod">
        <pc:chgData name="Norbert Szikora" userId="14ff470133d81be0" providerId="LiveId" clId="{3DA4E3C0-80AD-4F3D-83A3-9ACC4C8AC923}" dt="2022-04-15T11:55:10.906" v="6" actId="20577"/>
        <pc:sldMkLst>
          <pc:docMk/>
          <pc:sldMk cId="3561411340" sldId="256"/>
        </pc:sldMkLst>
        <pc:spChg chg="mod">
          <ac:chgData name="Norbert Szikora" userId="14ff470133d81be0" providerId="LiveId" clId="{3DA4E3C0-80AD-4F3D-83A3-9ACC4C8AC923}" dt="2022-04-15T11:55:10.906" v="6" actId="20577"/>
          <ac:spMkLst>
            <pc:docMk/>
            <pc:sldMk cId="3561411340" sldId="256"/>
            <ac:spMk id="3" creationId="{97EF081F-AAB4-4450-AE1E-79AFD0AB2B5E}"/>
          </ac:spMkLst>
        </pc:spChg>
      </pc:sldChg>
      <pc:sldChg chg="modSp mod">
        <pc:chgData name="Norbert Szikora" userId="14ff470133d81be0" providerId="LiveId" clId="{3DA4E3C0-80AD-4F3D-83A3-9ACC4C8AC923}" dt="2022-04-15T11:56:04.125" v="39" actId="1076"/>
        <pc:sldMkLst>
          <pc:docMk/>
          <pc:sldMk cId="1346680013" sldId="257"/>
        </pc:sldMkLst>
        <pc:spChg chg="mod">
          <ac:chgData name="Norbert Szikora" userId="14ff470133d81be0" providerId="LiveId" clId="{3DA4E3C0-80AD-4F3D-83A3-9ACC4C8AC923}" dt="2022-04-15T11:55:23.017" v="15" actId="20577"/>
          <ac:spMkLst>
            <pc:docMk/>
            <pc:sldMk cId="1346680013" sldId="257"/>
            <ac:spMk id="2" creationId="{0097C813-CB1C-4642-8637-A433197B2157}"/>
          </ac:spMkLst>
        </pc:spChg>
        <pc:picChg chg="mod">
          <ac:chgData name="Norbert Szikora" userId="14ff470133d81be0" providerId="LiveId" clId="{3DA4E3C0-80AD-4F3D-83A3-9ACC4C8AC923}" dt="2022-04-15T11:56:04.125" v="39" actId="1076"/>
          <ac:picMkLst>
            <pc:docMk/>
            <pc:sldMk cId="1346680013" sldId="257"/>
            <ac:picMk id="5" creationId="{9D337C01-AA86-4A7F-9842-4A6193AD3D71}"/>
          </ac:picMkLst>
        </pc:picChg>
      </pc:sldChg>
      <pc:sldChg chg="modSp mod">
        <pc:chgData name="Norbert Szikora" userId="14ff470133d81be0" providerId="LiveId" clId="{3DA4E3C0-80AD-4F3D-83A3-9ACC4C8AC923}" dt="2022-04-15T12:54:19.225" v="1701" actId="20577"/>
        <pc:sldMkLst>
          <pc:docMk/>
          <pc:sldMk cId="423405625" sldId="258"/>
        </pc:sldMkLst>
        <pc:spChg chg="mod">
          <ac:chgData name="Norbert Szikora" userId="14ff470133d81be0" providerId="LiveId" clId="{3DA4E3C0-80AD-4F3D-83A3-9ACC4C8AC923}" dt="2022-04-15T12:54:19.225" v="1701" actId="20577"/>
          <ac:spMkLst>
            <pc:docMk/>
            <pc:sldMk cId="423405625" sldId="258"/>
            <ac:spMk id="2" creationId="{B9CD62FC-A28E-4A6D-BB8D-6CD4E5209F08}"/>
          </ac:spMkLst>
        </pc:spChg>
        <pc:picChg chg="mod">
          <ac:chgData name="Norbert Szikora" userId="14ff470133d81be0" providerId="LiveId" clId="{3DA4E3C0-80AD-4F3D-83A3-9ACC4C8AC923}" dt="2022-04-15T12:17:01.143" v="939" actId="1076"/>
          <ac:picMkLst>
            <pc:docMk/>
            <pc:sldMk cId="423405625" sldId="258"/>
            <ac:picMk id="5" creationId="{DD17103B-1260-494C-94E3-39B7DBB886F6}"/>
          </ac:picMkLst>
        </pc:picChg>
      </pc:sldChg>
      <pc:sldChg chg="modSp mod">
        <pc:chgData name="Norbert Szikora" userId="14ff470133d81be0" providerId="LiveId" clId="{3DA4E3C0-80AD-4F3D-83A3-9ACC4C8AC923}" dt="2022-04-15T12:15:32.329" v="881" actId="20577"/>
        <pc:sldMkLst>
          <pc:docMk/>
          <pc:sldMk cId="1397262705" sldId="259"/>
        </pc:sldMkLst>
        <pc:spChg chg="mod">
          <ac:chgData name="Norbert Szikora" userId="14ff470133d81be0" providerId="LiveId" clId="{3DA4E3C0-80AD-4F3D-83A3-9ACC4C8AC923}" dt="2022-04-15T12:15:32.329" v="881" actId="20577"/>
          <ac:spMkLst>
            <pc:docMk/>
            <pc:sldMk cId="1397262705" sldId="259"/>
            <ac:spMk id="6" creationId="{003D0EB6-5802-4E4F-A156-A814D308A765}"/>
          </ac:spMkLst>
        </pc:spChg>
        <pc:picChg chg="mod">
          <ac:chgData name="Norbert Szikora" userId="14ff470133d81be0" providerId="LiveId" clId="{3DA4E3C0-80AD-4F3D-83A3-9ACC4C8AC923}" dt="2022-04-15T12:09:19.622" v="570" actId="1076"/>
          <ac:picMkLst>
            <pc:docMk/>
            <pc:sldMk cId="1397262705" sldId="259"/>
            <ac:picMk id="5" creationId="{72637A75-8C85-43FC-A237-7666EE42B70F}"/>
          </ac:picMkLst>
        </pc:picChg>
      </pc:sldChg>
      <pc:sldChg chg="modSp mod">
        <pc:chgData name="Norbert Szikora" userId="14ff470133d81be0" providerId="LiveId" clId="{3DA4E3C0-80AD-4F3D-83A3-9ACC4C8AC923}" dt="2022-04-15T12:08:05.998" v="560" actId="1076"/>
        <pc:sldMkLst>
          <pc:docMk/>
          <pc:sldMk cId="2007771125" sldId="260"/>
        </pc:sldMkLst>
        <pc:spChg chg="mod">
          <ac:chgData name="Norbert Szikora" userId="14ff470133d81be0" providerId="LiveId" clId="{3DA4E3C0-80AD-4F3D-83A3-9ACC4C8AC923}" dt="2022-04-15T12:07:59.654" v="559" actId="1076"/>
          <ac:spMkLst>
            <pc:docMk/>
            <pc:sldMk cId="2007771125" sldId="260"/>
            <ac:spMk id="2" creationId="{B814B7B2-3E30-4D7D-9BA7-7943D26EB825}"/>
          </ac:spMkLst>
        </pc:spChg>
        <pc:picChg chg="mod">
          <ac:chgData name="Norbert Szikora" userId="14ff470133d81be0" providerId="LiveId" clId="{3DA4E3C0-80AD-4F3D-83A3-9ACC4C8AC923}" dt="2022-04-15T12:08:05.998" v="560" actId="1076"/>
          <ac:picMkLst>
            <pc:docMk/>
            <pc:sldMk cId="2007771125" sldId="260"/>
            <ac:picMk id="5" creationId="{68F3B59A-ADBE-4C79-AC88-693804D44D57}"/>
          </ac:picMkLst>
        </pc:picChg>
      </pc:sldChg>
      <pc:sldChg chg="modSp mod">
        <pc:chgData name="Norbert Szikora" userId="14ff470133d81be0" providerId="LiveId" clId="{3DA4E3C0-80AD-4F3D-83A3-9ACC4C8AC923}" dt="2022-04-15T12:53:58.901" v="1700" actId="20577"/>
        <pc:sldMkLst>
          <pc:docMk/>
          <pc:sldMk cId="2295472346" sldId="261"/>
        </pc:sldMkLst>
        <pc:spChg chg="mod">
          <ac:chgData name="Norbert Szikora" userId="14ff470133d81be0" providerId="LiveId" clId="{3DA4E3C0-80AD-4F3D-83A3-9ACC4C8AC923}" dt="2022-04-15T12:53:58.901" v="1700" actId="20577"/>
          <ac:spMkLst>
            <pc:docMk/>
            <pc:sldMk cId="2295472346" sldId="261"/>
            <ac:spMk id="6" creationId="{D2AEDC75-1BD4-4612-AD11-84B8BAE601F0}"/>
          </ac:spMkLst>
        </pc:spChg>
        <pc:picChg chg="mod">
          <ac:chgData name="Norbert Szikora" userId="14ff470133d81be0" providerId="LiveId" clId="{3DA4E3C0-80AD-4F3D-83A3-9ACC4C8AC923}" dt="2022-04-15T12:05:00.214" v="456" actId="1076"/>
          <ac:picMkLst>
            <pc:docMk/>
            <pc:sldMk cId="2295472346" sldId="261"/>
            <ac:picMk id="5" creationId="{E52BB629-2628-45AF-924B-70ED5AD40C68}"/>
          </ac:picMkLst>
        </pc:picChg>
      </pc:sldChg>
      <pc:sldChg chg="modSp mod">
        <pc:chgData name="Norbert Szikora" userId="14ff470133d81be0" providerId="LiveId" clId="{3DA4E3C0-80AD-4F3D-83A3-9ACC4C8AC923}" dt="2022-04-15T12:04:27.550" v="454" actId="1076"/>
        <pc:sldMkLst>
          <pc:docMk/>
          <pc:sldMk cId="2603897246" sldId="262"/>
        </pc:sldMkLst>
        <pc:spChg chg="mod">
          <ac:chgData name="Norbert Szikora" userId="14ff470133d81be0" providerId="LiveId" clId="{3DA4E3C0-80AD-4F3D-83A3-9ACC4C8AC923}" dt="2022-04-15T12:04:27.550" v="454" actId="1076"/>
          <ac:spMkLst>
            <pc:docMk/>
            <pc:sldMk cId="2603897246" sldId="262"/>
            <ac:spMk id="2" creationId="{FB031414-EDB7-4502-87DE-69033100A5DF}"/>
          </ac:spMkLst>
        </pc:spChg>
        <pc:picChg chg="mod">
          <ac:chgData name="Norbert Szikora" userId="14ff470133d81be0" providerId="LiveId" clId="{3DA4E3C0-80AD-4F3D-83A3-9ACC4C8AC923}" dt="2022-04-15T12:04:11.118" v="452" actId="1076"/>
          <ac:picMkLst>
            <pc:docMk/>
            <pc:sldMk cId="2603897246" sldId="262"/>
            <ac:picMk id="5" creationId="{112D611C-2E4D-4E69-8476-11C8234C6DEB}"/>
          </ac:picMkLst>
        </pc:picChg>
      </pc:sldChg>
      <pc:sldChg chg="modSp mod">
        <pc:chgData name="Norbert Szikora" userId="14ff470133d81be0" providerId="LiveId" clId="{3DA4E3C0-80AD-4F3D-83A3-9ACC4C8AC923}" dt="2022-04-15T12:53:43.808" v="1699" actId="20577"/>
        <pc:sldMkLst>
          <pc:docMk/>
          <pc:sldMk cId="3964969028" sldId="263"/>
        </pc:sldMkLst>
        <pc:spChg chg="mod">
          <ac:chgData name="Norbert Szikora" userId="14ff470133d81be0" providerId="LiveId" clId="{3DA4E3C0-80AD-4F3D-83A3-9ACC4C8AC923}" dt="2022-04-15T12:03:44.778" v="448" actId="20577"/>
          <ac:spMkLst>
            <pc:docMk/>
            <pc:sldMk cId="3964969028" sldId="263"/>
            <ac:spMk id="2" creationId="{43AFCEE2-E19A-4744-B007-A4A3A506BA69}"/>
          </ac:spMkLst>
        </pc:spChg>
        <pc:spChg chg="mod">
          <ac:chgData name="Norbert Szikora" userId="14ff470133d81be0" providerId="LiveId" clId="{3DA4E3C0-80AD-4F3D-83A3-9ACC4C8AC923}" dt="2022-04-15T12:53:43.808" v="1699" actId="20577"/>
          <ac:spMkLst>
            <pc:docMk/>
            <pc:sldMk cId="3964969028" sldId="263"/>
            <ac:spMk id="6" creationId="{948B07A6-819E-4F59-9607-9AD7F144AE19}"/>
          </ac:spMkLst>
        </pc:spChg>
        <pc:picChg chg="mod">
          <ac:chgData name="Norbert Szikora" userId="14ff470133d81be0" providerId="LiveId" clId="{3DA4E3C0-80AD-4F3D-83A3-9ACC4C8AC923}" dt="2022-04-15T12:01:08.030" v="319" actId="14100"/>
          <ac:picMkLst>
            <pc:docMk/>
            <pc:sldMk cId="3964969028" sldId="263"/>
            <ac:picMk id="5" creationId="{807C1D07-0FA2-435E-91F4-FF8E36BA2DFA}"/>
          </ac:picMkLst>
        </pc:picChg>
      </pc:sldChg>
      <pc:sldChg chg="modSp mod">
        <pc:chgData name="Norbert Szikora" userId="14ff470133d81be0" providerId="LiveId" clId="{3DA4E3C0-80AD-4F3D-83A3-9ACC4C8AC923}" dt="2022-04-15T12:53:22.991" v="1698" actId="20577"/>
        <pc:sldMkLst>
          <pc:docMk/>
          <pc:sldMk cId="568487442" sldId="264"/>
        </pc:sldMkLst>
        <pc:spChg chg="mod">
          <ac:chgData name="Norbert Szikora" userId="14ff470133d81be0" providerId="LiveId" clId="{3DA4E3C0-80AD-4F3D-83A3-9ACC4C8AC923}" dt="2022-04-15T12:53:22.991" v="1698" actId="20577"/>
          <ac:spMkLst>
            <pc:docMk/>
            <pc:sldMk cId="568487442" sldId="264"/>
            <ac:spMk id="6" creationId="{47202D7E-EC90-4C19-9132-A1DD4B24FD19}"/>
          </ac:spMkLst>
        </pc:spChg>
        <pc:spChg chg="mod">
          <ac:chgData name="Norbert Szikora" userId="14ff470133d81be0" providerId="LiveId" clId="{3DA4E3C0-80AD-4F3D-83A3-9ACC4C8AC923}" dt="2022-04-15T11:55:52.368" v="37" actId="1076"/>
          <ac:spMkLst>
            <pc:docMk/>
            <pc:sldMk cId="568487442" sldId="264"/>
            <ac:spMk id="7" creationId="{6CE3D9CE-7D03-4DF3-A38F-0D874E18F43F}"/>
          </ac:spMkLst>
        </pc:spChg>
        <pc:picChg chg="mod">
          <ac:chgData name="Norbert Szikora" userId="14ff470133d81be0" providerId="LiveId" clId="{3DA4E3C0-80AD-4F3D-83A3-9ACC4C8AC923}" dt="2022-04-15T11:56:28.861" v="42" actId="1076"/>
          <ac:picMkLst>
            <pc:docMk/>
            <pc:sldMk cId="568487442" sldId="264"/>
            <ac:picMk id="5" creationId="{28BDEFC3-A6B4-4E1F-AB3B-FB27C13B8B2E}"/>
          </ac:picMkLst>
        </pc:picChg>
      </pc:sldChg>
      <pc:sldChg chg="modSp mod">
        <pc:chgData name="Norbert Szikora" userId="14ff470133d81be0" providerId="LiveId" clId="{3DA4E3C0-80AD-4F3D-83A3-9ACC4C8AC923}" dt="2022-04-15T12:54:39.170" v="1704" actId="20577"/>
        <pc:sldMkLst>
          <pc:docMk/>
          <pc:sldMk cId="1421582549" sldId="265"/>
        </pc:sldMkLst>
        <pc:spChg chg="mod">
          <ac:chgData name="Norbert Szikora" userId="14ff470133d81be0" providerId="LiveId" clId="{3DA4E3C0-80AD-4F3D-83A3-9ACC4C8AC923}" dt="2022-04-15T12:54:39.170" v="1704" actId="20577"/>
          <ac:spMkLst>
            <pc:docMk/>
            <pc:sldMk cId="1421582549" sldId="265"/>
            <ac:spMk id="6" creationId="{453B58A2-7D0B-4B66-B92E-88EB3BD4159E}"/>
          </ac:spMkLst>
        </pc:spChg>
        <pc:spChg chg="mod">
          <ac:chgData name="Norbert Szikora" userId="14ff470133d81be0" providerId="LiveId" clId="{3DA4E3C0-80AD-4F3D-83A3-9ACC4C8AC923}" dt="2022-04-15T12:19:21.446" v="972" actId="1076"/>
          <ac:spMkLst>
            <pc:docMk/>
            <pc:sldMk cId="1421582549" sldId="265"/>
            <ac:spMk id="7" creationId="{65E0C360-C101-452B-AE8D-F0C7EAA6CA78}"/>
          </ac:spMkLst>
        </pc:spChg>
        <pc:picChg chg="mod">
          <ac:chgData name="Norbert Szikora" userId="14ff470133d81be0" providerId="LiveId" clId="{3DA4E3C0-80AD-4F3D-83A3-9ACC4C8AC923}" dt="2022-04-15T12:17:33.271" v="945" actId="1076"/>
          <ac:picMkLst>
            <pc:docMk/>
            <pc:sldMk cId="1421582549" sldId="265"/>
            <ac:picMk id="5" creationId="{10DF355A-D1C7-47B7-8071-F2540C74E0FA}"/>
          </ac:picMkLst>
        </pc:picChg>
      </pc:sldChg>
      <pc:sldChg chg="addSp delSp modSp mod">
        <pc:chgData name="Norbert Szikora" userId="14ff470133d81be0" providerId="LiveId" clId="{3DA4E3C0-80AD-4F3D-83A3-9ACC4C8AC923}" dt="2022-04-15T12:43:14.751" v="1697" actId="1076"/>
        <pc:sldMkLst>
          <pc:docMk/>
          <pc:sldMk cId="2847400363" sldId="267"/>
        </pc:sldMkLst>
        <pc:spChg chg="mod">
          <ac:chgData name="Norbert Szikora" userId="14ff470133d81be0" providerId="LiveId" clId="{3DA4E3C0-80AD-4F3D-83A3-9ACC4C8AC923}" dt="2022-04-15T12:35:34.270" v="1686" actId="1076"/>
          <ac:spMkLst>
            <pc:docMk/>
            <pc:sldMk cId="2847400363" sldId="267"/>
            <ac:spMk id="2" creationId="{1132634E-95E5-485E-802B-E13B56447E94}"/>
          </ac:spMkLst>
        </pc:spChg>
        <pc:spChg chg="add del mod">
          <ac:chgData name="Norbert Szikora" userId="14ff470133d81be0" providerId="LiveId" clId="{3DA4E3C0-80AD-4F3D-83A3-9ACC4C8AC923}" dt="2022-04-15T12:36:22.760" v="1691" actId="478"/>
          <ac:spMkLst>
            <pc:docMk/>
            <pc:sldMk cId="2847400363" sldId="267"/>
            <ac:spMk id="3" creationId="{BE0A5DE0-D74D-4CDA-8284-05E1D6D09349}"/>
          </ac:spMkLst>
        </pc:spChg>
        <pc:spChg chg="add mod">
          <ac:chgData name="Norbert Szikora" userId="14ff470133d81be0" providerId="LiveId" clId="{3DA4E3C0-80AD-4F3D-83A3-9ACC4C8AC923}" dt="2022-04-15T12:43:14.751" v="1697" actId="1076"/>
          <ac:spMkLst>
            <pc:docMk/>
            <pc:sldMk cId="2847400363" sldId="267"/>
            <ac:spMk id="8" creationId="{6349948A-6A9B-4ABA-9DC5-BD5794CB6665}"/>
          </ac:spMkLst>
        </pc:spChg>
        <pc:picChg chg="mod">
          <ac:chgData name="Norbert Szikora" userId="14ff470133d81be0" providerId="LiveId" clId="{3DA4E3C0-80AD-4F3D-83A3-9ACC4C8AC923}" dt="2022-04-15T12:33:37.263" v="1559" actId="1076"/>
          <ac:picMkLst>
            <pc:docMk/>
            <pc:sldMk cId="2847400363" sldId="267"/>
            <ac:picMk id="5" creationId="{84168733-BEE8-4E99-AE98-17DE46B85F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2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199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9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4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32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229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1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16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ziNo/szabohajduszikora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83BEFF-BA0A-4207-9EDB-229C2D9E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849" y="1816754"/>
            <a:ext cx="8825658" cy="2677648"/>
          </a:xfrm>
        </p:spPr>
        <p:txBody>
          <a:bodyPr anchor="ctr"/>
          <a:lstStyle/>
          <a:p>
            <a:pPr algn="ctr"/>
            <a:r>
              <a:rPr lang="hu-HU" sz="8000" dirty="0">
                <a:latin typeface="Bodoni MT" panose="02070603080606020203" pitchFamily="18" charset="0"/>
              </a:rPr>
              <a:t>SHS i-</a:t>
            </a:r>
            <a:r>
              <a:rPr lang="hu-HU" sz="8000" dirty="0" err="1">
                <a:latin typeface="Bodoni MT" panose="02070603080606020203" pitchFamily="18" charset="0"/>
              </a:rPr>
              <a:t>zőrzők</a:t>
            </a:r>
            <a:endParaRPr lang="hu-HU" sz="8000" dirty="0">
              <a:latin typeface="Bodoni MT" panose="02070603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7EF081F-AAB4-4450-AE1E-79AFD0AB2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2533"/>
            <a:ext cx="3172214" cy="1405467"/>
          </a:xfrm>
        </p:spPr>
        <p:txBody>
          <a:bodyPr>
            <a:normAutofit/>
          </a:bodyPr>
          <a:lstStyle/>
          <a:p>
            <a:pPr algn="l"/>
            <a:r>
              <a:rPr lang="hu-HU" b="1" u="sng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u="sng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b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Szikora Norbert</a:t>
            </a:r>
          </a:p>
          <a:p>
            <a:pPr algn="l"/>
            <a:r>
              <a:rPr lang="hu-HU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Szabó </a:t>
            </a:r>
            <a:r>
              <a:rPr lang="hu-HU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Sándor Péter</a:t>
            </a:r>
          </a:p>
        </p:txBody>
      </p:sp>
    </p:spTree>
    <p:extLst>
      <p:ext uri="{BB962C8B-B14F-4D97-AF65-F5344CB8AC3E}">
        <p14:creationId xmlns:p14="http://schemas.microsoft.com/office/powerpoint/2010/main" val="356141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0DF355A-D1C7-47B7-8071-F2540C74E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37" y="2008765"/>
            <a:ext cx="7114385" cy="404768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53B58A2-7D0B-4B66-B92E-88EB3BD4159E}"/>
              </a:ext>
            </a:extLst>
          </p:cNvPr>
          <p:cNvSpPr txBox="1"/>
          <p:nvPr/>
        </p:nvSpPr>
        <p:spPr>
          <a:xfrm>
            <a:off x="7998317" y="1493452"/>
            <a:ext cx="37896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confirmation</a:t>
            </a:r>
            <a:r>
              <a:rPr lang="hu-HU" dirty="0"/>
              <a:t> </a:t>
            </a:r>
            <a:r>
              <a:rPr lang="hu-HU" dirty="0" err="1"/>
              <a:t>message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advertisement</a:t>
            </a:r>
            <a:r>
              <a:rPr lang="hu-HU" dirty="0"/>
              <a:t> has </a:t>
            </a:r>
            <a:r>
              <a:rPr lang="hu-HU" dirty="0" err="1"/>
              <a:t>been</a:t>
            </a:r>
            <a:r>
              <a:rPr lang="hu-HU" dirty="0"/>
              <a:t> </a:t>
            </a:r>
            <a:r>
              <a:rPr lang="hu-HU" dirty="0" err="1"/>
              <a:t>successfully</a:t>
            </a:r>
            <a:r>
              <a:rPr lang="hu-HU" dirty="0"/>
              <a:t> </a:t>
            </a:r>
            <a:r>
              <a:rPr lang="hu-HU" dirty="0" err="1"/>
              <a:t>created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Image(s),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accessible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Advertisement’s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Description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Location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User</a:t>
            </a:r>
            <a:r>
              <a:rPr lang="hu-HU" dirty="0"/>
              <a:t>/</a:t>
            </a:r>
            <a:r>
              <a:rPr lang="hu-HU" dirty="0" err="1"/>
              <a:t>advertiser’s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Option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and </a:t>
            </a:r>
            <a:r>
              <a:rPr lang="hu-HU" dirty="0" err="1"/>
              <a:t>delete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author</a:t>
            </a:r>
            <a:r>
              <a:rPr lang="hu-HU" dirty="0"/>
              <a:t> (and </a:t>
            </a:r>
            <a:r>
              <a:rPr lang="hu-HU" dirty="0" err="1"/>
              <a:t>admin</a:t>
            </a:r>
            <a:r>
              <a:rPr lang="hu-H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Displays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/>
              <a:t>advertisement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posted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Mini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reviewed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registered</a:t>
            </a:r>
            <a:r>
              <a:rPr lang="hu-HU" dirty="0"/>
              <a:t> </a:t>
            </a:r>
            <a:r>
              <a:rPr lang="hu-HU" dirty="0" err="1"/>
              <a:t>user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Displays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review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created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5E0C360-C101-452B-AE8D-F0C7EAA6CA78}"/>
              </a:ext>
            </a:extLst>
          </p:cNvPr>
          <p:cNvSpPr txBox="1"/>
          <p:nvPr/>
        </p:nvSpPr>
        <p:spPr>
          <a:xfrm>
            <a:off x="3082727" y="636470"/>
            <a:ext cx="852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Advertisement</a:t>
            </a:r>
            <a:r>
              <a:rPr lang="hu-HU" sz="4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hu-HU" sz="40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structure</a:t>
            </a:r>
            <a:endParaRPr lang="hu-HU" sz="40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158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32634E-95E5-485E-802B-E13B5644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1" y="659024"/>
            <a:ext cx="3263317" cy="4359544"/>
          </a:xfrm>
        </p:spPr>
        <p:txBody>
          <a:bodyPr anchor="t">
            <a:normAutofit/>
          </a:bodyPr>
          <a:lstStyle/>
          <a:p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advertisement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modified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deleted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admin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.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review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removed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admin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4168733-BEE8-4E99-AE98-17DE46B8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59024"/>
            <a:ext cx="7428615" cy="435954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349948A-6A9B-4ABA-9DC5-BD5794CB6665}"/>
              </a:ext>
            </a:extLst>
          </p:cNvPr>
          <p:cNvSpPr txBox="1"/>
          <p:nvPr/>
        </p:nvSpPr>
        <p:spPr>
          <a:xfrm>
            <a:off x="3910569" y="5829644"/>
            <a:ext cx="43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https://github.com/SziNo/szabohajduszikora</a:t>
            </a:r>
          </a:p>
        </p:txBody>
      </p:sp>
    </p:spTree>
    <p:extLst>
      <p:ext uri="{BB962C8B-B14F-4D97-AF65-F5344CB8AC3E}">
        <p14:creationId xmlns:p14="http://schemas.microsoft.com/office/powerpoint/2010/main" val="284740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4EF84B-9BED-4189-B946-EF1B9C8B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9" y="1635330"/>
            <a:ext cx="10131427" cy="3124199"/>
          </a:xfrm>
        </p:spPr>
        <p:txBody>
          <a:bodyPr>
            <a:noAutofit/>
          </a:bodyPr>
          <a:lstStyle/>
          <a:p>
            <a:pPr algn="ctr"/>
            <a:r>
              <a:rPr lang="hu-HU" sz="7200" dirty="0" err="1"/>
              <a:t>Thanks</a:t>
            </a:r>
            <a:r>
              <a:rPr lang="hu-HU" sz="7200" dirty="0"/>
              <a:t> </a:t>
            </a:r>
            <a:r>
              <a:rPr lang="hu-HU" sz="7200" dirty="0" err="1"/>
              <a:t>for</a:t>
            </a:r>
            <a:r>
              <a:rPr lang="hu-HU" sz="7200" dirty="0"/>
              <a:t> </a:t>
            </a:r>
            <a:r>
              <a:rPr lang="hu-HU" sz="7200" dirty="0" err="1"/>
              <a:t>your</a:t>
            </a:r>
            <a:r>
              <a:rPr lang="hu-HU" sz="7200" dirty="0"/>
              <a:t> </a:t>
            </a:r>
            <a:r>
              <a:rPr lang="hu-HU" sz="7200" dirty="0" err="1"/>
              <a:t>attention</a:t>
            </a:r>
            <a:r>
              <a:rPr lang="hu-HU" sz="7200" dirty="0"/>
              <a:t>!</a:t>
            </a:r>
            <a:br>
              <a:rPr lang="hu-HU" sz="4400" dirty="0"/>
            </a:br>
            <a:br>
              <a:rPr lang="hu-HU" sz="4400" dirty="0"/>
            </a:br>
            <a:r>
              <a:rPr lang="hu-HU" sz="2800" dirty="0">
                <a:hlinkClick r:id="rId2"/>
              </a:rPr>
              <a:t>https://github.com/SziNo/szabohajduszikora</a:t>
            </a:r>
            <a:r>
              <a:rPr lang="hu-HU" sz="2800" dirty="0"/>
              <a:t> 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361127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7C813-CB1C-4642-8637-A433197B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7" y="0"/>
            <a:ext cx="10131425" cy="1456267"/>
          </a:xfrm>
        </p:spPr>
        <p:txBody>
          <a:bodyPr/>
          <a:lstStyle/>
          <a:p>
            <a:pPr algn="ctr"/>
            <a:r>
              <a:rPr lang="hu-HU" sz="4000" dirty="0"/>
              <a:t>Main </a:t>
            </a:r>
            <a:r>
              <a:rPr lang="hu-HU" sz="4000" dirty="0" err="1"/>
              <a:t>page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D337C01-AA86-4A7F-9842-4A6193AD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09" y="1371394"/>
            <a:ext cx="10131424" cy="4944346"/>
          </a:xfrm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134668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519BD7-6ADA-43B1-A244-7A966D87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8BDEFC3-A6B4-4E1F-AB3B-FB27C13B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81" y="2561048"/>
            <a:ext cx="6534251" cy="342900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7202D7E-EC90-4C19-9132-A1DD4B24FD19}"/>
              </a:ext>
            </a:extLst>
          </p:cNvPr>
          <p:cNvSpPr txBox="1"/>
          <p:nvPr/>
        </p:nvSpPr>
        <p:spPr>
          <a:xfrm>
            <a:off x="-58723" y="3429000"/>
            <a:ext cx="5182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Advertisements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accessible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unregistered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top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a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cluster</a:t>
            </a:r>
            <a:r>
              <a:rPr lang="hu-HU" dirty="0"/>
              <a:t> map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found</a:t>
            </a:r>
            <a:r>
              <a:rPr lang="hu-HU" dirty="0"/>
              <a:t>. </a:t>
            </a: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dots</a:t>
            </a:r>
            <a:r>
              <a:rPr lang="hu-HU" dirty="0"/>
              <a:t> mark </a:t>
            </a:r>
            <a:r>
              <a:rPr lang="hu-HU" dirty="0" err="1"/>
              <a:t>settlements</a:t>
            </a:r>
            <a:r>
              <a:rPr lang="hu-HU" dirty="0"/>
              <a:t>,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hand</a:t>
            </a:r>
            <a:r>
              <a:rPr lang="hu-HU" dirty="0"/>
              <a:t> </a:t>
            </a:r>
            <a:r>
              <a:rPr lang="hu-HU" dirty="0" err="1"/>
              <a:t>larger</a:t>
            </a:r>
            <a:r>
              <a:rPr lang="hu-HU" dirty="0"/>
              <a:t> </a:t>
            </a:r>
            <a:r>
              <a:rPr lang="hu-HU" dirty="0" err="1"/>
              <a:t>dots</a:t>
            </a:r>
            <a:r>
              <a:rPr lang="hu-HU" dirty="0"/>
              <a:t> (</a:t>
            </a:r>
            <a:r>
              <a:rPr lang="hu-HU" dirty="0" err="1"/>
              <a:t>clusters</a:t>
            </a:r>
            <a:r>
              <a:rPr lang="hu-HU" dirty="0"/>
              <a:t>) </a:t>
            </a:r>
            <a:r>
              <a:rPr lang="hu-HU" dirty="0" err="1"/>
              <a:t>cover</a:t>
            </a:r>
            <a:r>
              <a:rPr lang="hu-HU" dirty="0"/>
              <a:t> </a:t>
            </a:r>
            <a:r>
              <a:rPr lang="hu-HU" dirty="0" err="1"/>
              <a:t>areas</a:t>
            </a:r>
            <a:r>
              <a:rPr lang="hu-HU" dirty="0"/>
              <a:t>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CE3D9CE-7D03-4DF3-A38F-0D874E18F43F}"/>
              </a:ext>
            </a:extLst>
          </p:cNvPr>
          <p:cNvSpPr txBox="1"/>
          <p:nvPr/>
        </p:nvSpPr>
        <p:spPr>
          <a:xfrm>
            <a:off x="3178663" y="953012"/>
            <a:ext cx="5834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Advertising</a:t>
            </a:r>
            <a:r>
              <a:rPr lang="hu-HU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hu-HU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interface</a:t>
            </a:r>
            <a:endParaRPr lang="hu-HU" sz="3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8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FCEE2-E19A-4744-B007-A4A3A506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Invalid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07C1D07-0FA2-435E-91F4-FF8E36BA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172" y="2827482"/>
            <a:ext cx="5975498" cy="355205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48B07A6-819E-4F59-9607-9AD7F144AE19}"/>
              </a:ext>
            </a:extLst>
          </p:cNvPr>
          <p:cNvSpPr txBox="1"/>
          <p:nvPr/>
        </p:nvSpPr>
        <p:spPr>
          <a:xfrm>
            <a:off x="176168" y="3447953"/>
            <a:ext cx="449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is </a:t>
            </a:r>
            <a:r>
              <a:rPr lang="hu-HU" dirty="0" err="1"/>
              <a:t>required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filled</a:t>
            </a:r>
            <a:r>
              <a:rPr lang="hu-HU" dirty="0"/>
              <a:t> in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register</a:t>
            </a:r>
            <a:r>
              <a:rPr lang="hu-HU" dirty="0"/>
              <a:t> </a:t>
            </a:r>
            <a:r>
              <a:rPr lang="hu-HU" dirty="0" err="1"/>
              <a:t>successfully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96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031414-EDB7-4502-87DE-69033100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55181"/>
            <a:ext cx="10131425" cy="1651198"/>
          </a:xfrm>
        </p:spPr>
        <p:txBody>
          <a:bodyPr/>
          <a:lstStyle/>
          <a:p>
            <a:pPr algn="ctr"/>
            <a:r>
              <a:rPr lang="hu-HU" dirty="0"/>
              <a:t>Valid </a:t>
            </a:r>
            <a:r>
              <a:rPr lang="hu-HU" dirty="0" err="1"/>
              <a:t>registration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2D611C-2E4D-4E69-8476-11C8234C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403" y="1680826"/>
            <a:ext cx="10107194" cy="4921993"/>
          </a:xfrm>
        </p:spPr>
      </p:pic>
    </p:spTree>
    <p:extLst>
      <p:ext uri="{BB962C8B-B14F-4D97-AF65-F5344CB8AC3E}">
        <p14:creationId xmlns:p14="http://schemas.microsoft.com/office/powerpoint/2010/main" val="260389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52BB629-2628-45AF-924B-70ED5AD40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70" y="2276441"/>
            <a:ext cx="8253460" cy="4039299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2AEDC75-1BD4-4612-AD11-84B8BAE601F0}"/>
              </a:ext>
            </a:extLst>
          </p:cNvPr>
          <p:cNvSpPr txBox="1"/>
          <p:nvPr/>
        </p:nvSpPr>
        <p:spPr>
          <a:xfrm>
            <a:off x="1637579" y="1164996"/>
            <a:ext cx="8916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Logging</a:t>
            </a:r>
            <a:r>
              <a:rPr lang="hu-HU" sz="2400" dirty="0"/>
              <a:t> in </a:t>
            </a:r>
            <a:r>
              <a:rPr lang="hu-HU" sz="2400" dirty="0" err="1"/>
              <a:t>after</a:t>
            </a:r>
            <a:r>
              <a:rPr lang="hu-HU" sz="2400" dirty="0"/>
              <a:t> a </a:t>
            </a:r>
            <a:r>
              <a:rPr lang="hu-HU" sz="2400" dirty="0" err="1"/>
              <a:t>successful</a:t>
            </a:r>
            <a:r>
              <a:rPr lang="hu-HU" sz="2400" dirty="0"/>
              <a:t> </a:t>
            </a:r>
            <a:r>
              <a:rPr lang="hu-HU" sz="2400" dirty="0" err="1"/>
              <a:t>registration</a:t>
            </a:r>
            <a:r>
              <a:rPr lang="hu-HU" sz="2400" dirty="0"/>
              <a:t> a </a:t>
            </a:r>
            <a:r>
              <a:rPr lang="hu-HU" sz="2400" dirty="0" err="1"/>
              <a:t>welcome</a:t>
            </a:r>
            <a:r>
              <a:rPr lang="hu-HU" sz="2400" dirty="0"/>
              <a:t> </a:t>
            </a:r>
            <a:r>
              <a:rPr lang="hu-HU" sz="2400" dirty="0" err="1"/>
              <a:t>message</a:t>
            </a:r>
            <a:r>
              <a:rPr lang="hu-HU" sz="2400" dirty="0"/>
              <a:t> </a:t>
            </a:r>
            <a:r>
              <a:rPr lang="hu-HU" sz="2400" dirty="0" err="1"/>
              <a:t>greets</a:t>
            </a:r>
            <a:r>
              <a:rPr lang="hu-HU" sz="2400" dirty="0"/>
              <a:t> </a:t>
            </a:r>
            <a:r>
              <a:rPr lang="hu-HU" sz="2400" dirty="0" err="1"/>
              <a:t>us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547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14B7B2-3E30-4D7D-9BA7-7943D26E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705" y="535172"/>
            <a:ext cx="5842590" cy="1456267"/>
          </a:xfrm>
        </p:spPr>
        <p:txBody>
          <a:bodyPr/>
          <a:lstStyle/>
          <a:p>
            <a:r>
              <a:rPr lang="hu-HU" dirty="0"/>
              <a:t>Posting an </a:t>
            </a:r>
            <a:r>
              <a:rPr lang="hu-HU" dirty="0" err="1"/>
              <a:t>advertisement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F3B59A-ADBE-4C79-AC88-693804D4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58" y="1991439"/>
            <a:ext cx="9486084" cy="4594822"/>
          </a:xfrm>
        </p:spPr>
      </p:pic>
    </p:spTree>
    <p:extLst>
      <p:ext uri="{BB962C8B-B14F-4D97-AF65-F5344CB8AC3E}">
        <p14:creationId xmlns:p14="http://schemas.microsoft.com/office/powerpoint/2010/main" val="200777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2637A75-8C85-43FC-A237-7666EE42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8" y="1546197"/>
            <a:ext cx="7269126" cy="4810864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03D0EB6-5802-4E4F-A156-A814D308A765}"/>
              </a:ext>
            </a:extLst>
          </p:cNvPr>
          <p:cNvSpPr txBox="1"/>
          <p:nvPr/>
        </p:nvSpPr>
        <p:spPr>
          <a:xfrm>
            <a:off x="7651898" y="1546197"/>
            <a:ext cx="45401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 err="1"/>
              <a:t>Every</a:t>
            </a:r>
            <a:r>
              <a:rPr lang="hu-HU" sz="2800" dirty="0"/>
              <a:t> </a:t>
            </a:r>
            <a:r>
              <a:rPr lang="hu-HU" sz="2800" dirty="0" err="1"/>
              <a:t>single</a:t>
            </a:r>
            <a:r>
              <a:rPr lang="hu-HU" sz="2800" dirty="0"/>
              <a:t> </a:t>
            </a:r>
            <a:r>
              <a:rPr lang="hu-HU" sz="2800" dirty="0" err="1"/>
              <a:t>field</a:t>
            </a:r>
            <a:r>
              <a:rPr lang="hu-HU" sz="2800" dirty="0"/>
              <a:t> </a:t>
            </a:r>
            <a:r>
              <a:rPr lang="hu-HU" sz="2800" dirty="0" err="1"/>
              <a:t>but</a:t>
            </a:r>
            <a:r>
              <a:rPr lang="hu-HU" sz="2800" dirty="0"/>
              <a:t> ’image </a:t>
            </a:r>
            <a:r>
              <a:rPr lang="hu-HU" sz="2800" dirty="0" err="1"/>
              <a:t>uploading</a:t>
            </a:r>
            <a:r>
              <a:rPr lang="hu-HU" sz="2800" dirty="0"/>
              <a:t>’ is </a:t>
            </a:r>
            <a:r>
              <a:rPr lang="hu-HU" sz="2800" dirty="0" err="1"/>
              <a:t>mandatory</a:t>
            </a:r>
            <a:r>
              <a:rPr lang="hu-HU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 err="1"/>
              <a:t>All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mandatory</a:t>
            </a:r>
            <a:r>
              <a:rPr lang="hu-HU" sz="2800" dirty="0"/>
              <a:t> </a:t>
            </a:r>
            <a:r>
              <a:rPr lang="hu-HU" sz="2800" dirty="0" err="1"/>
              <a:t>fields</a:t>
            </a:r>
            <a:r>
              <a:rPr lang="hu-HU" sz="2800" dirty="0"/>
              <a:t> must be </a:t>
            </a:r>
            <a:r>
              <a:rPr lang="hu-HU" sz="2800" dirty="0" err="1"/>
              <a:t>given</a:t>
            </a:r>
            <a:r>
              <a:rPr lang="hu-HU" sz="2800" dirty="0"/>
              <a:t> </a:t>
            </a:r>
            <a:r>
              <a:rPr lang="hu-HU" sz="2800" dirty="0" err="1"/>
              <a:t>valid</a:t>
            </a:r>
            <a:r>
              <a:rPr lang="hu-HU" sz="2800" dirty="0"/>
              <a:t> </a:t>
            </a:r>
            <a:r>
              <a:rPr lang="hu-HU" sz="2800" dirty="0" err="1"/>
              <a:t>characters</a:t>
            </a:r>
            <a:r>
              <a:rPr lang="hu-HU" sz="2800" dirty="0"/>
              <a:t>, </a:t>
            </a:r>
            <a:r>
              <a:rPr lang="hu-HU" sz="2800" dirty="0" err="1"/>
              <a:t>such</a:t>
            </a:r>
            <a:r>
              <a:rPr lang="hu-HU" sz="2800" dirty="0"/>
              <a:t> </a:t>
            </a:r>
            <a:r>
              <a:rPr lang="hu-HU" sz="2800" dirty="0" err="1"/>
              <a:t>as</a:t>
            </a:r>
            <a:r>
              <a:rPr lang="hu-HU" sz="2800" dirty="0"/>
              <a:t> </a:t>
            </a:r>
            <a:r>
              <a:rPr lang="hu-HU" sz="2800" dirty="0" err="1"/>
              <a:t>price</a:t>
            </a:r>
            <a:r>
              <a:rPr lang="hu-HU" sz="2800" dirty="0"/>
              <a:t> must be </a:t>
            </a:r>
            <a:r>
              <a:rPr lang="hu-HU" sz="2800" dirty="0" err="1"/>
              <a:t>numbers</a:t>
            </a:r>
            <a:r>
              <a:rPr lang="hu-HU" sz="2800" dirty="0"/>
              <a:t> </a:t>
            </a:r>
            <a:r>
              <a:rPr lang="hu-HU" sz="2800" dirty="0" err="1"/>
              <a:t>or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title</a:t>
            </a:r>
            <a:r>
              <a:rPr lang="hu-HU" sz="2800" dirty="0"/>
              <a:t> of </a:t>
            </a:r>
            <a:r>
              <a:rPr lang="hu-HU" sz="2800" dirty="0" err="1"/>
              <a:t>advertisement</a:t>
            </a:r>
            <a:r>
              <a:rPr lang="hu-HU" sz="2800" dirty="0"/>
              <a:t> </a:t>
            </a:r>
            <a:r>
              <a:rPr lang="hu-HU" sz="2800" dirty="0" err="1"/>
              <a:t>cannot</a:t>
            </a:r>
            <a:r>
              <a:rPr lang="hu-HU" sz="2800" dirty="0"/>
              <a:t> be an HTML </a:t>
            </a:r>
            <a:r>
              <a:rPr lang="hu-HU" sz="2800" dirty="0" err="1"/>
              <a:t>method</a:t>
            </a:r>
            <a:r>
              <a:rPr lang="hu-HU" sz="2800" dirty="0"/>
              <a:t> like </a:t>
            </a:r>
            <a:r>
              <a:rPr lang="hu-HU" sz="2800" dirty="0" err="1"/>
              <a:t>alert</a:t>
            </a:r>
            <a:r>
              <a:rPr lang="hu-HU" sz="2800" dirty="0"/>
              <a:t>(”</a:t>
            </a:r>
            <a:r>
              <a:rPr lang="hu-HU" sz="2800" dirty="0" err="1"/>
              <a:t>some</a:t>
            </a:r>
            <a:r>
              <a:rPr lang="hu-HU" sz="2800" dirty="0"/>
              <a:t> </a:t>
            </a:r>
            <a:r>
              <a:rPr lang="hu-HU" sz="2800" dirty="0" err="1"/>
              <a:t>funny</a:t>
            </a:r>
            <a:r>
              <a:rPr lang="hu-HU" sz="2800" dirty="0"/>
              <a:t> </a:t>
            </a:r>
            <a:r>
              <a:rPr lang="hu-HU" sz="2800" dirty="0" err="1"/>
              <a:t>message</a:t>
            </a:r>
            <a:r>
              <a:rPr lang="hu-HU" sz="2800" dirty="0"/>
              <a:t>”). </a:t>
            </a:r>
          </a:p>
        </p:txBody>
      </p:sp>
    </p:spTree>
    <p:extLst>
      <p:ext uri="{BB962C8B-B14F-4D97-AF65-F5344CB8AC3E}">
        <p14:creationId xmlns:p14="http://schemas.microsoft.com/office/powerpoint/2010/main" val="139726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D62FC-A28E-4A6D-BB8D-6CD4E520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253653"/>
            <a:ext cx="10131425" cy="1456267"/>
          </a:xfrm>
        </p:spPr>
        <p:txBody>
          <a:bodyPr>
            <a:normAutofit/>
          </a:bodyPr>
          <a:lstStyle/>
          <a:p>
            <a:r>
              <a:rPr lang="hu-HU" sz="3200" dirty="0" err="1"/>
              <a:t>This</a:t>
            </a:r>
            <a:r>
              <a:rPr lang="hu-HU" sz="3200" dirty="0"/>
              <a:t> is </a:t>
            </a:r>
            <a:r>
              <a:rPr lang="hu-HU" sz="3200" dirty="0" err="1"/>
              <a:t>how</a:t>
            </a:r>
            <a:r>
              <a:rPr lang="hu-HU" sz="3200" dirty="0"/>
              <a:t> a </a:t>
            </a:r>
            <a:r>
              <a:rPr lang="hu-HU" sz="3200" dirty="0" err="1"/>
              <a:t>valid</a:t>
            </a:r>
            <a:r>
              <a:rPr lang="hu-HU" sz="3200" dirty="0"/>
              <a:t> </a:t>
            </a:r>
            <a:r>
              <a:rPr lang="hu-HU" sz="3200" dirty="0" err="1"/>
              <a:t>advertisement</a:t>
            </a:r>
            <a:r>
              <a:rPr lang="hu-HU" sz="3200" dirty="0"/>
              <a:t> </a:t>
            </a:r>
            <a:r>
              <a:rPr lang="hu-HU" sz="3200" dirty="0" err="1"/>
              <a:t>form</a:t>
            </a:r>
            <a:r>
              <a:rPr lang="hu-HU" sz="3200" dirty="0"/>
              <a:t> </a:t>
            </a:r>
            <a:r>
              <a:rPr lang="hu-HU" sz="3200" dirty="0" err="1"/>
              <a:t>looks</a:t>
            </a:r>
            <a:r>
              <a:rPr lang="hu-HU" sz="3200" dirty="0"/>
              <a:t> like.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D17103B-1260-494C-94E3-39B7DBB88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6" y="1709920"/>
            <a:ext cx="9882231" cy="4791385"/>
          </a:xfrm>
        </p:spPr>
      </p:pic>
    </p:spTree>
    <p:extLst>
      <p:ext uri="{BB962C8B-B14F-4D97-AF65-F5344CB8AC3E}">
        <p14:creationId xmlns:p14="http://schemas.microsoft.com/office/powerpoint/2010/main" val="423405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109</TotalTime>
  <Words>254</Words>
  <Application>Microsoft Office PowerPoint</Application>
  <PresentationFormat>Szélesvásznú</PresentationFormat>
  <Paragraphs>36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Bodoni MT</vt:lpstr>
      <vt:lpstr>Calibri</vt:lpstr>
      <vt:lpstr>Calibri Light</vt:lpstr>
      <vt:lpstr>Égi</vt:lpstr>
      <vt:lpstr>SHS i-zőrzők</vt:lpstr>
      <vt:lpstr>Main page</vt:lpstr>
      <vt:lpstr> </vt:lpstr>
      <vt:lpstr>Invalid Registration</vt:lpstr>
      <vt:lpstr>Valid registration</vt:lpstr>
      <vt:lpstr>PowerPoint-bemutató</vt:lpstr>
      <vt:lpstr>Posting an advertisement</vt:lpstr>
      <vt:lpstr>PowerPoint-bemutató</vt:lpstr>
      <vt:lpstr>This is how a valid advertisement form looks like.</vt:lpstr>
      <vt:lpstr>PowerPoint-bemutató</vt:lpstr>
      <vt:lpstr>Any advertisement can be modified or deleted by the admin user. Also every single review can be removed by the admin.</vt:lpstr>
      <vt:lpstr>Thanks for your attention!  https://github.com/SziNo/szabohajduszikora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SHS i-zőrzők</dc:title>
  <dc:creator>Sanci</dc:creator>
  <cp:lastModifiedBy>Sanci</cp:lastModifiedBy>
  <cp:revision>9</cp:revision>
  <dcterms:created xsi:type="dcterms:W3CDTF">2022-04-14T10:39:09Z</dcterms:created>
  <dcterms:modified xsi:type="dcterms:W3CDTF">2022-06-13T08:53:01Z</dcterms:modified>
</cp:coreProperties>
</file>